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57" r:id="rId4"/>
    <p:sldId id="266" r:id="rId5"/>
    <p:sldId id="258" r:id="rId6"/>
    <p:sldId id="259" r:id="rId7"/>
    <p:sldId id="261" r:id="rId8"/>
    <p:sldId id="270" r:id="rId9"/>
    <p:sldId id="265" r:id="rId10"/>
    <p:sldId id="263" r:id="rId11"/>
    <p:sldId id="268" r:id="rId12"/>
    <p:sldId id="262" r:id="rId13"/>
    <p:sldId id="260" r:id="rId14"/>
    <p:sldId id="271" r:id="rId15"/>
    <p:sldId id="267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2DA86-19C8-40C1-883F-1AA5536DAC05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BB1C7-BD97-40C8-8A9C-0F06A26AE9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BB1C7-BD97-40C8-8A9C-0F06A26AE91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BB1C7-BD97-40C8-8A9C-0F06A26AE91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BB1C7-BD97-40C8-8A9C-0F06A26AE91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BB1C7-BD97-40C8-8A9C-0F06A26AE91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BB1C7-BD97-40C8-8A9C-0F06A26AE91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05F8-58B8-4BBC-BF3A-F22B76EC8BFE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FA12-AF75-4381-A3B3-24F7443C6F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6xyRx_98Rc&amp;feature=relate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.com/about/index.jsp" TargetMode="External"/><Relationship Id="rId2" Type="http://schemas.openxmlformats.org/officeDocument/2006/relationships/hyperlink" Target="http://www.arlingtonva.us/departments/environmentalservices/swd/EnvironmentalServicesSwdWasteManagemen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a.gov/osw/hazard/wastemin/minimize/factshts/dioxfura.pdf" TargetMode="External"/><Relationship Id="rId5" Type="http://schemas.openxmlformats.org/officeDocument/2006/relationships/hyperlink" Target="http://www.gasification.org/page_1.asp?a=86&amp;b=85" TargetMode="External"/><Relationship Id="rId4" Type="http://schemas.openxmlformats.org/officeDocument/2006/relationships/hyperlink" Target="http://www.epa.gov/osw/nonhaz/municipa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PRa31dS0v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9375"/>
            <a:ext cx="7772400" cy="1470025"/>
          </a:xfrm>
          <a:solidFill>
            <a:schemeClr val="tx2">
              <a:lumMod val="20000"/>
              <a:lumOff val="80000"/>
              <a:alpha val="66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Gasification is Better for the Environment than Incineration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5943600"/>
            <a:ext cx="4800600" cy="914400"/>
          </a:xfrm>
          <a:solidFill>
            <a:schemeClr val="accent1">
              <a:lumMod val="60000"/>
              <a:lumOff val="40000"/>
              <a:alpha val="57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 Janel Schoenherr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Technology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Gasification can capture carbon dioxide much more efficiently and at a lower cost.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capture technology is being successfully used at gasification plants in the U.S. and worldwide.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World gasification capacity is projected to grow by more than 70% by 2015.  Most of that growth will occur in Asia, with China expected to achieve the most rapid growth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Gasification produces electricity with significantly reduced environmental impact compared to traditional technologies.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gasification.org/uploads/images/PopUps/Capacity%20by%20Reg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4377457" cy="3581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304800"/>
            <a:ext cx="6858000" cy="1446550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Gasification in the United States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1981200"/>
            <a:ext cx="4114800" cy="4678204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China is expected to achieve the most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rapid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growth in gasification worldwide. Since 2004, 35 new gasification plants have been licensed and/or built in China. In contrast, no new gasification plants have begun operation in the United States since 2002.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gasification industry is expected to grow significantly in the United States despite a number of challenges, including rising construction costs and uncertainty about policy incentives and regulations.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Environmental Benefits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It unlocks the greatest amount of energy from waste</a:t>
            </a:r>
          </a:p>
          <a:p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Feedstocks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can be mixed, such as municipal solid waste, biomass, tires, hazardous waste, and  auto shredder waste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It does not generate methane, a potent greenhouse gas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It is not incineration and therefore doesn’t produce leachable bottom ash or fly ash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It reduces the need for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landfilling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of waste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It produces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syngas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which can be combusted in a gas turbine or reciprocating to produce electricity or further processed into chemicals, fertilizers, or transportation fuels—thereby reducing the need for virgin materials to produce these products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It has low environmental emissions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Plasma Gasification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Plasma technologies have been used for over 30 years in a variety of industries, including the chemical and metals industries.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primary use of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plasma gasification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has been to decompose and destroy hazardous wastes, as well as to melt ash from mass-burn incinerators into a safe, non-leachable slag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of the technology as part of the waste-to-energy industry is much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newer and still not used in the United States.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There are currently plasma gasification plants operating in Japan, Canada and India. For example, a facility in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Utashinai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Japan has been in commercial operation since 2001, gasifying municipal solid waste and auto shredder waste to produce electricity. There are a number of proposed plasma gasification plants in the United States.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Plasma Gasification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http://www.youtube.com/watch?v=n6xyRx_98Rc&amp;feature=related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You Can Do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24800" cy="2895600"/>
          </a:xfr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Reduce, Reuse, and Recycle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Don’t waste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Conserve energy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Become more environmentally friendly in every aspect of your life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 Cited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http://www.arlingtonva.us/departments/environmentalservices/swd/EnvironmentalServicesSwdWasteManagement.aspx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http://www.wm.com/about/index.jsp</a:t>
            </a:r>
            <a:endParaRPr lang="en-US" dirty="0" smtClean="0"/>
          </a:p>
          <a:p>
            <a:r>
              <a:rPr lang="en-US" dirty="0"/>
              <a:t>“Wastes-Non-Hazardous Waste-Municipal Solid Waste.” U.S. Environmental Protection Agency. 27, July 2011. Web. 18, Oct 2011 &lt;</a:t>
            </a:r>
            <a:r>
              <a:rPr lang="en-US" u="sng" dirty="0">
                <a:hlinkClick r:id="rId4"/>
              </a:rPr>
              <a:t>http://www.epa.gov/osw/nonhaz/municipal/</a:t>
            </a:r>
            <a:endParaRPr lang="en-US" dirty="0"/>
          </a:p>
          <a:p>
            <a:r>
              <a:rPr lang="en-US" dirty="0"/>
              <a:t>“Gasification vs. Incineration.” </a:t>
            </a:r>
            <a:r>
              <a:rPr lang="en-US" i="1" dirty="0"/>
              <a:t>Gasification Facts. </a:t>
            </a:r>
            <a:r>
              <a:rPr lang="en-US" dirty="0"/>
              <a:t>Gasification Technology Council, </a:t>
            </a:r>
            <a:r>
              <a:rPr lang="en-US" dirty="0" err="1"/>
              <a:t>n.d</a:t>
            </a:r>
            <a:r>
              <a:rPr lang="en-US" dirty="0"/>
              <a:t>. Web. 18, Oct 2011</a:t>
            </a:r>
            <a:r>
              <a:rPr lang="en-US" i="1" dirty="0"/>
              <a:t> </a:t>
            </a:r>
            <a:r>
              <a:rPr lang="en-US" dirty="0"/>
              <a:t>&lt;</a:t>
            </a:r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www.gasification.org/page_1.asp?a=86&amp;b=85</a:t>
            </a:r>
            <a:endParaRPr lang="en-US" u="sng" dirty="0" smtClean="0"/>
          </a:p>
          <a:p>
            <a:r>
              <a:rPr lang="en-US" dirty="0"/>
              <a:t>U.S. Environmental Protection Agency. Priority PBTs : Dioxins and Furans Fact</a:t>
            </a:r>
          </a:p>
          <a:p>
            <a:r>
              <a:rPr lang="en-US" dirty="0"/>
              <a:t>Sheet. Web. 18, Oct 2011. Washington, D.C.: Office of Pollution Prevention and Toxic from </a:t>
            </a:r>
            <a:r>
              <a:rPr lang="en-US" u="sng" dirty="0">
                <a:hlinkClick r:id="rId6"/>
              </a:rPr>
              <a:t>http://www.epa.gov/osw/hazard/wastemin/minimize/factshts/dioxfura.pdf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838200"/>
          </a:xfr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Waste Management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2286000"/>
          </a:xfr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mission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to “maximize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resource value, while minimizing environmental impact so that both our economy and our environment can thrive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.”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serve over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 million residential, industrial, municipal and commercial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customers and in 2010 made a revenue of  about $12.52 billion.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arlingtonva.us/departments/environmentalservices/swd/images/waste_pyram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33800"/>
            <a:ext cx="4774976" cy="3124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53000" y="3733800"/>
            <a:ext cx="4038600" cy="258532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Solid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waste management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meet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six strategies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hierarchy in the major waste management operations of generation, collection, processing, transportation and disposal. The goal is to move solid waste management up the hierarchy, away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landfilling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towards source reduction, 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 by the Environmental Protection Agency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Waste Management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3886200"/>
          </a:xfr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U.S Environmental Protection Agency reported in 2009 that “Americans produced about 243 million tons of municipal solid waste” (MSW).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equivalent to about 4.3 pound of waste per person per day, 30.1 pounds a week, 129 pounds a month, and 1548 pounds a year.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Waste to Energy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“Waste-to-energy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process of creating energy in the form of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electricity or heat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from the incineration of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waste source.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 form of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energy recovery.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WtE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processes produce electricity directly through combustion, or produce a combustible fuel commodity, such as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methane, methanol, ethanol 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synthetic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fuels.”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Incineration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Means render to ash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Incineration uses MSW as a fuel, burning it with high volumes of air to form carbon dioxide and heat. In a waste-to-energy plant that uses incineration, these hot gases are used to make steam, which is then used to generate electricity.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been outlawed in most countries.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Because older incinerations are not designed to capture toxic emissions and are extremely bad for the environment.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Gasification History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Gasification has been around since the 1800s.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1940s gasification was used to produce “town-gas” for lighting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heating.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Gasification has been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dependable source in the chemical, refining, and fertilizing industries for more than 50 years 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commercial scale worldwide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has been used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the electric power industry for more than 35 years.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Gasification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Gasification does not involve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burning the waste, instead it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uses intense pressure combined with oxygen or air to convert carbon-based materials directly into gas. The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breaks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waste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down to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molecular level, so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pollutants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can be relatively easily and inexpensively removed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This makes it better for the environment and more economically beneficial than incineration.  </a:t>
            </a: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Gasification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recovers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energy locked in biomass and municipal solid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waste and converts those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materials into valuable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products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eliminating the need for incineration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and landfills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“In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order to maximize the potential of gasification in the United States, the government needs to create a financial and regulatory environment that will encourage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investments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in the technology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used to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stabilize the “cost” of carbon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Gasification is an investment in our energy future.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Gasification Video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http://www.youtube.com/watch?v=bPRa31dS0vA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39762"/>
          </a:xfr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Gasification vs. Incineration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  <a:solidFill>
            <a:schemeClr val="accent1">
              <a:lumMod val="40000"/>
              <a:lumOff val="60000"/>
              <a:alpha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Gasification is not incineration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Incineration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is the burning of fuels in an oxygen-rich environment, where the waste material combusts and produces heat and carbon dioxide, along with a variety of other pollutants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Gasification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is the conversion of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wastes into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their simplest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molecules.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process works by having carbon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monoxide, hydrogen and methane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syngas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which then can be used for generating electricity or producing valuable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products that can be cleaned of pollutants before being used, unlike incineration. 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oxygen-deficient atmosphere in a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gasifier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does not provide the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surroundings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needed for dioxins and furans to form or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reform.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syngas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is primarily used as a fuel for making heat, it can be cleaned as necessary before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combustion which cannot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occur in incineration.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990</Words>
  <Application>Microsoft Office PowerPoint</Application>
  <PresentationFormat>On-screen Show (4:3)</PresentationFormat>
  <Paragraphs>75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Gasification is Better for the Environment than Incineration </vt:lpstr>
      <vt:lpstr>Waste Management</vt:lpstr>
      <vt:lpstr>Waste Management</vt:lpstr>
      <vt:lpstr>Waste to Energy</vt:lpstr>
      <vt:lpstr>Incineration</vt:lpstr>
      <vt:lpstr>Gasification History </vt:lpstr>
      <vt:lpstr>Gasification </vt:lpstr>
      <vt:lpstr>Gasification Video</vt:lpstr>
      <vt:lpstr>Gasification vs. Incineration</vt:lpstr>
      <vt:lpstr>Technology </vt:lpstr>
      <vt:lpstr>Slide 11</vt:lpstr>
      <vt:lpstr>The Environmental Benefits </vt:lpstr>
      <vt:lpstr>Plasma Gasification </vt:lpstr>
      <vt:lpstr>Plasma Gasification </vt:lpstr>
      <vt:lpstr>What You Can Do</vt:lpstr>
      <vt:lpstr>Works Cited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Gasification is more monetarily efficient than incineration </dc:title>
  <dc:creator>Janel</dc:creator>
  <cp:lastModifiedBy>Janel</cp:lastModifiedBy>
  <cp:revision>39</cp:revision>
  <dcterms:created xsi:type="dcterms:W3CDTF">2011-11-13T19:30:43Z</dcterms:created>
  <dcterms:modified xsi:type="dcterms:W3CDTF">2011-11-15T16:43:56Z</dcterms:modified>
</cp:coreProperties>
</file>